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9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1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6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462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4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48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2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93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0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1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3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7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9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4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8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9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62000"/>
                <a:satMod val="200000"/>
                <a:alpha val="57000"/>
                <a:lumMod val="93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BCE206-EC91-4FFC-989E-B6B09EEDB67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996A9C-5139-4D72-B802-24FDC0482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68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7736" y="222884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</a:t>
            </a:r>
            <a:endParaRPr lang="ru-RU" sz="8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3707" y="5608864"/>
            <a:ext cx="364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Котукова В.С.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4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4" r="48760"/>
          <a:stretch/>
        </p:blipFill>
        <p:spPr bwMode="auto">
          <a:xfrm>
            <a:off x="196397" y="596272"/>
            <a:ext cx="5346997" cy="511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89" y="596272"/>
            <a:ext cx="6322118" cy="51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3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39" y="10096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61" y="498022"/>
            <a:ext cx="5252330" cy="56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2" y="498022"/>
            <a:ext cx="5697084" cy="56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7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2" y="391431"/>
            <a:ext cx="6441169" cy="423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87" y="1771651"/>
            <a:ext cx="4770210" cy="47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0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2" y="310241"/>
            <a:ext cx="8683893" cy="634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93" y="146956"/>
            <a:ext cx="4316638" cy="431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6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6281"/>
            <a:ext cx="11905092" cy="61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6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6" y="387238"/>
            <a:ext cx="5469618" cy="586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82" y="387238"/>
            <a:ext cx="5863430" cy="586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6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61" y="587829"/>
            <a:ext cx="5695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t="11714" r="12436" b="14429"/>
          <a:stretch/>
        </p:blipFill>
        <p:spPr bwMode="auto">
          <a:xfrm>
            <a:off x="6245677" y="587829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0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4" y="134343"/>
            <a:ext cx="11827676" cy="66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5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36" y="156611"/>
            <a:ext cx="10311643" cy="65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7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17" y="220436"/>
            <a:ext cx="6433004" cy="64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1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99386"/>
            <a:ext cx="5073392" cy="54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7" b="9605"/>
          <a:stretch/>
        </p:blipFill>
        <p:spPr bwMode="auto">
          <a:xfrm>
            <a:off x="5772826" y="399386"/>
            <a:ext cx="6155196" cy="54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8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43" y="314304"/>
            <a:ext cx="7223125" cy="661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1748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Другая 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76CDEE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</TotalTime>
  <Words>6</Words>
  <Application>Microsoft Office PowerPoint</Application>
  <PresentationFormat>Широкоэкранный</PresentationFormat>
  <Paragraphs>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Нотик</dc:creator>
  <cp:lastModifiedBy>Нотик</cp:lastModifiedBy>
  <cp:revision>4</cp:revision>
  <dcterms:created xsi:type="dcterms:W3CDTF">2024-10-15T07:52:31Z</dcterms:created>
  <dcterms:modified xsi:type="dcterms:W3CDTF">2024-10-15T08:24:40Z</dcterms:modified>
</cp:coreProperties>
</file>