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8" r:id="rId11"/>
    <p:sldId id="263" r:id="rId12"/>
    <p:sldId id="269" r:id="rId13"/>
    <p:sldId id="264" r:id="rId14"/>
    <p:sldId id="270" r:id="rId15"/>
    <p:sldId id="275" r:id="rId16"/>
    <p:sldId id="276" r:id="rId17"/>
    <p:sldId id="277" r:id="rId18"/>
    <p:sldId id="279" r:id="rId19"/>
    <p:sldId id="282" r:id="rId20"/>
    <p:sldId id="281" r:id="rId21"/>
    <p:sldId id="285" r:id="rId22"/>
    <p:sldId id="288" r:id="rId23"/>
    <p:sldId id="287" r:id="rId24"/>
    <p:sldId id="289" r:id="rId25"/>
    <p:sldId id="286" r:id="rId26"/>
    <p:sldId id="272" r:id="rId27"/>
    <p:sldId id="271" r:id="rId28"/>
    <p:sldId id="278" r:id="rId29"/>
    <p:sldId id="280" r:id="rId30"/>
    <p:sldId id="283" r:id="rId31"/>
    <p:sldId id="284" r:id="rId32"/>
    <p:sldId id="274" r:id="rId33"/>
    <p:sldId id="273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открытая кни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214290"/>
            <a:ext cx="80010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  детский сад комбинированного вида №1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1571612"/>
            <a:ext cx="750099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«Читаем вместе»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6000768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Нелидово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2023-2024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9256" y="4000504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Подготовили:</a:t>
            </a:r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20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Кеберова Е.Е.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учитель-логопед Иванова В.В.</a:t>
            </a:r>
            <a:r>
              <a:rPr lang="ru-RU" sz="2000" dirty="0" smtClean="0"/>
              <a:t> </a:t>
            </a:r>
          </a:p>
          <a:p>
            <a:r>
              <a:rPr lang="ru-RU" dirty="0" smtClean="0"/>
              <a:t>                                                                 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  Линия «Жили-были….»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4296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ИЮЛЬ: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русские народные сказки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детской библиотеки. Выставка – викторина «Узнай сказку»</a:t>
            </a:r>
          </a:p>
        </p:txBody>
      </p:sp>
      <p:pic>
        <p:nvPicPr>
          <p:cNvPr id="8" name="Рисунок 7" descr="C:\Users\FC18756\Desktop\сказ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4214842" cy="37267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 descr="C:\Users\FC18756\Desktop\вера вас тоже.jpg"/>
          <p:cNvPicPr/>
          <p:nvPr/>
        </p:nvPicPr>
        <p:blipFill>
          <a:blip r:embed="rId4" cstate="print"/>
          <a:srcRect l="8785"/>
          <a:stretch>
            <a:fillRect/>
          </a:stretch>
        </p:blipFill>
        <p:spPr bwMode="auto">
          <a:xfrm>
            <a:off x="4500562" y="1428736"/>
            <a:ext cx="4500594" cy="35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C:\Users\FC18756\Desktop\IMG_5558.jpg"/>
          <p:cNvPicPr/>
          <p:nvPr/>
        </p:nvPicPr>
        <p:blipFill>
          <a:blip r:embed="rId3" cstate="print"/>
          <a:srcRect t="3500" b="5104"/>
          <a:stretch>
            <a:fillRect/>
          </a:stretch>
        </p:blipFill>
        <p:spPr bwMode="auto">
          <a:xfrm>
            <a:off x="1857356" y="3286124"/>
            <a:ext cx="535785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IMG_5557.jpg"/>
          <p:cNvPicPr/>
          <p:nvPr/>
        </p:nvPicPr>
        <p:blipFill>
          <a:blip r:embed="rId4" cstate="print"/>
          <a:srcRect r="9346"/>
          <a:stretch>
            <a:fillRect/>
          </a:stretch>
        </p:blipFill>
        <p:spPr bwMode="auto">
          <a:xfrm>
            <a:off x="4929190" y="142852"/>
            <a:ext cx="4071966" cy="301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FC18756\Desktop\выставка сказки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714908" cy="3036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290"/>
          </a:xfr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  Линия «Почитай мне, мама!»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429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АВГУСТ: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читаем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А. Барто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Выставка любимых книг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FC18756\Desktop\делать читаем вместе\выставка барт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4143404" cy="344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FC18756\Desktop\арина с мамо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8604"/>
            <a:ext cx="4572000" cy="61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9501222" cy="6858000"/>
          </a:xfrm>
        </p:spPr>
      </p:pic>
      <p:pic>
        <p:nvPicPr>
          <p:cNvPr id="5" name="Рисунок 4" descr="C:\Users\FC18756\Desktop\делать читаем вместе\это барт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52"/>
            <a:ext cx="4714908" cy="329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делать читаем вместе\барт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876"/>
            <a:ext cx="4714908" cy="315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ульяна т..JPG"/>
          <p:cNvPicPr/>
          <p:nvPr/>
        </p:nvPicPr>
        <p:blipFill>
          <a:blip r:embed="rId5" cstate="print"/>
          <a:srcRect l="6897"/>
          <a:stretch>
            <a:fillRect/>
          </a:stretch>
        </p:blipFill>
        <p:spPr bwMode="auto">
          <a:xfrm>
            <a:off x="-142908" y="714356"/>
            <a:ext cx="428628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14290"/>
            <a:ext cx="3929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Чтение любимых стихов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42844" y="142852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 Линия «Книжки для малышки»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71480"/>
            <a:ext cx="392909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СЕНТЯБРЬ: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С.Я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Маршака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«Книжный мир Маршака»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FC18756\Desktop\2 топченк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5000660" cy="37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FC18756\Desktop\делать читаем вместе\маршак.jpeg"/>
          <p:cNvPicPr/>
          <p:nvPr/>
        </p:nvPicPr>
        <p:blipFill>
          <a:blip r:embed="rId4" cstate="print"/>
          <a:srcRect r="5263"/>
          <a:stretch>
            <a:fillRect/>
          </a:stretch>
        </p:blipFill>
        <p:spPr bwMode="auto">
          <a:xfrm>
            <a:off x="142844" y="1357298"/>
            <a:ext cx="4143404" cy="308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14876" y="2500307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Родительский клуб «Папа может всё!»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71414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 Линия «Почитай мне, папа»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428604"/>
            <a:ext cx="8643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ОКТЯБРЬ: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Э. Успенского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Наверное не найдёшь в нашей стране ни одного человека, который бы не знал крокодила Гену,  Чебурашку, кота Матроскина, Дядю Фёдора... Всех этих героев придумал и описал в своих произведениях очень талантливый детский писатель Эдуард Успенский.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FC18756\Desktop\делать читаем вместе\7 группа\арина.JPG"/>
          <p:cNvPicPr/>
          <p:nvPr/>
        </p:nvPicPr>
        <p:blipFill>
          <a:blip r:embed="rId3" cstate="print"/>
          <a:srcRect l="3175" t="22899" b="26030"/>
          <a:stretch>
            <a:fillRect/>
          </a:stretch>
        </p:blipFill>
        <p:spPr bwMode="auto">
          <a:xfrm>
            <a:off x="4286248" y="3929066"/>
            <a:ext cx="400052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FC18756\Desktop\делать читаем вместе\7 группа\миша.JPG"/>
          <p:cNvPicPr/>
          <p:nvPr/>
        </p:nvPicPr>
        <p:blipFill>
          <a:blip r:embed="rId4" cstate="print"/>
          <a:srcRect l="6522" t="2947"/>
          <a:stretch>
            <a:fillRect/>
          </a:stretch>
        </p:blipFill>
        <p:spPr bwMode="auto">
          <a:xfrm>
            <a:off x="357158" y="2071678"/>
            <a:ext cx="3214710" cy="463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FC18756\Desktop\успенский.JPG"/>
          <p:cNvPicPr/>
          <p:nvPr/>
        </p:nvPicPr>
        <p:blipFill>
          <a:blip r:embed="rId5" cstate="print"/>
          <a:srcRect t="5882" b="5882"/>
          <a:stretch>
            <a:fillRect/>
          </a:stretch>
        </p:blipFill>
        <p:spPr bwMode="auto">
          <a:xfrm>
            <a:off x="3929058" y="1714488"/>
            <a:ext cx="45720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 Линия «Добрый сказочник Чуковский»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7166"/>
            <a:ext cx="84296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НОЯБРЬ: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К. И. Чуковского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Выставка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произведений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автора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500042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Викторина  «Удивительное рядом» совместно с детской библиотекой </a:t>
            </a:r>
          </a:p>
          <a:p>
            <a:endParaRPr lang="ru-RU" dirty="0"/>
          </a:p>
        </p:txBody>
      </p:sp>
      <p:pic>
        <p:nvPicPr>
          <p:cNvPr id="10" name="Рисунок 9" descr="C:\Users\FC18756\Desktop\IMG_27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4357686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FC18756\Desktop\3.jpg"/>
          <p:cNvPicPr/>
          <p:nvPr/>
        </p:nvPicPr>
        <p:blipFill>
          <a:blip r:embed="rId4" cstate="print"/>
          <a:srcRect t="25949" r="3030"/>
          <a:stretch>
            <a:fillRect/>
          </a:stretch>
        </p:blipFill>
        <p:spPr bwMode="auto">
          <a:xfrm>
            <a:off x="4500562" y="4357694"/>
            <a:ext cx="450056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FC18756\Desktop\делать читаем вместе\выставка чуковского.jpg"/>
          <p:cNvPicPr/>
          <p:nvPr/>
        </p:nvPicPr>
        <p:blipFill>
          <a:blip r:embed="rId5" cstate="print"/>
          <a:srcRect l="1897" r="1897"/>
          <a:stretch>
            <a:fillRect/>
          </a:stretch>
        </p:blipFill>
        <p:spPr bwMode="auto">
          <a:xfrm>
            <a:off x="142844" y="1142984"/>
            <a:ext cx="4572000" cy="344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 Линия читаем «Зимние сказки»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357166"/>
            <a:ext cx="52864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ДЕКАБРЬ: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Андерсена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«Снежная королева»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Д. Мамин-Сибиряк «Серая шейка»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Сутеев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«Елка»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Братья Гримм «Госпожа Метелица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 Зимних сказок в волшебном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чемоданчике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FC18756\Desktop\чемодан зим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4357718" cy="344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FC18756\Desktop\делать читаем вместе\читаем дома.JPG"/>
          <p:cNvPicPr/>
          <p:nvPr/>
        </p:nvPicPr>
        <p:blipFill>
          <a:blip r:embed="rId4" cstate="print"/>
          <a:srcRect t="15019" b="18648"/>
          <a:stretch>
            <a:fillRect/>
          </a:stretch>
        </p:blipFill>
        <p:spPr bwMode="auto">
          <a:xfrm>
            <a:off x="4572000" y="2500306"/>
            <a:ext cx="442915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14942" y="2071678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Читаем вместе с мамой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2844" y="71414"/>
            <a:ext cx="885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ПИСАТЕЛИ - ЮБИЛЯРЫ</a:t>
            </a:r>
            <a:endParaRPr lang="ru-RU" dirty="0"/>
          </a:p>
        </p:txBody>
      </p:sp>
      <p:pic>
        <p:nvPicPr>
          <p:cNvPr id="6" name="Рисунок 5" descr="C:\Users\FC18756\Desktop\пришвин\выставка пришви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143404" cy="27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пришвин презентация.JPG"/>
          <p:cNvPicPr/>
          <p:nvPr/>
        </p:nvPicPr>
        <p:blipFill>
          <a:blip r:embed="rId4" cstate="print"/>
          <a:srcRect l="1464" t="6707" r="4826" b="11518"/>
          <a:stretch>
            <a:fillRect/>
          </a:stretch>
        </p:blipFill>
        <p:spPr bwMode="auto">
          <a:xfrm>
            <a:off x="4429124" y="1000108"/>
            <a:ext cx="45720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FC18756\Desktop\рисунки тож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929066"/>
            <a:ext cx="5940425" cy="276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2844" y="357166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Книжная выставка произведений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М. Пришвина 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357166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презентации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«Знакомство  с биографией писателя»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2844" y="3857628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рисунков по произведениям писателя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носов\IMG_3898.JPG"/>
          <p:cNvPicPr/>
          <p:nvPr/>
        </p:nvPicPr>
        <p:blipFill>
          <a:blip r:embed="rId3" cstate="print"/>
          <a:srcRect l="6499" t="2011" r="11612"/>
          <a:stretch>
            <a:fillRect/>
          </a:stretch>
        </p:blipFill>
        <p:spPr bwMode="auto">
          <a:xfrm>
            <a:off x="71406" y="500042"/>
            <a:ext cx="4500594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носов\чип носов\IMG_3904 (1).JPG"/>
          <p:cNvPicPr/>
          <p:nvPr/>
        </p:nvPicPr>
        <p:blipFill>
          <a:blip r:embed="rId4" cstate="print"/>
          <a:srcRect l="1449" r="11594"/>
          <a:stretch>
            <a:fillRect/>
          </a:stretch>
        </p:blipFill>
        <p:spPr bwMode="auto">
          <a:xfrm>
            <a:off x="4714876" y="500042"/>
            <a:ext cx="4286280" cy="35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во всероссийском конкурсе «ЧИП»</a:t>
            </a:r>
          </a:p>
          <a:p>
            <a:endParaRPr lang="ru-RU" dirty="0"/>
          </a:p>
        </p:txBody>
      </p:sp>
      <p:pic>
        <p:nvPicPr>
          <p:cNvPr id="8" name="Рисунок 7" descr="C:\Users\FC18756\Desktop\носов\носов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571876"/>
            <a:ext cx="450059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720" y="4143380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Творческая выставка героев по произведению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Н.Носова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«Приключения Незнайки»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репки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14348" y="214290"/>
            <a:ext cx="8001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Паспорт Проекта: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Общие положения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Настоящее положение проекта «Читаем вместе» в Тверской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области в 2023 году (далее - Проект) разработано в соответствии Федеральным законом от 29.12.2012 № 273-ФЗ «Об образовании в Российской Федерации», распоряжением Правительства Тверской области от 05.02.2018 № 28-рп «О Стратегии духовно-нравственного воспитания детей в Тверской области на 2018 - 2027 годы».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старшего дошкольного возраста, педагоги, родители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бианки\коллаж бианки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500594" cy="38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бианки\IMG_42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857496"/>
            <a:ext cx="5286412" cy="388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142852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книжной выставки и оформление стенгазеты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214818"/>
            <a:ext cx="385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 – литературный час «Сказки – несказки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Виталия Бианки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совместно с детской библиотекой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бианки\на выставке.JPG"/>
          <p:cNvPicPr/>
          <p:nvPr/>
        </p:nvPicPr>
        <p:blipFill>
          <a:blip r:embed="rId3" cstate="print"/>
          <a:srcRect r="3100"/>
          <a:stretch>
            <a:fillRect/>
          </a:stretch>
        </p:blipFill>
        <p:spPr bwMode="auto">
          <a:xfrm>
            <a:off x="142844" y="500042"/>
            <a:ext cx="4071966" cy="308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бианки\IMG_4266.jpg"/>
          <p:cNvPicPr/>
          <p:nvPr/>
        </p:nvPicPr>
        <p:blipFill>
          <a:blip r:embed="rId4" cstate="print"/>
          <a:srcRect l="3100" t="9914"/>
          <a:stretch>
            <a:fillRect/>
          </a:stretch>
        </p:blipFill>
        <p:spPr bwMode="auto">
          <a:xfrm>
            <a:off x="142844" y="3643314"/>
            <a:ext cx="4643470" cy="308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делать читаем вместе\бианки\дипломы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500042"/>
            <a:ext cx="4143404" cy="556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71604" y="0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во Всероссийском литературном  конкурсе 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михалков\IMG_4923.jpg"/>
          <p:cNvPicPr/>
          <p:nvPr/>
        </p:nvPicPr>
        <p:blipFill>
          <a:blip r:embed="rId3" cstate="print"/>
          <a:srcRect t="6100"/>
          <a:stretch>
            <a:fillRect/>
          </a:stretch>
        </p:blipFill>
        <p:spPr bwMode="auto">
          <a:xfrm>
            <a:off x="142844" y="1071546"/>
            <a:ext cx="4429156" cy="258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михалков\бабушка читает.jpg"/>
          <p:cNvPicPr/>
          <p:nvPr/>
        </p:nvPicPr>
        <p:blipFill>
          <a:blip r:embed="rId4" cstate="print"/>
          <a:srcRect r="-208"/>
          <a:stretch>
            <a:fillRect/>
          </a:stretch>
        </p:blipFill>
        <p:spPr bwMode="auto">
          <a:xfrm>
            <a:off x="4643438" y="785794"/>
            <a:ext cx="4357718" cy="28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михалков\IMG_4873.jpg"/>
          <p:cNvPicPr/>
          <p:nvPr/>
        </p:nvPicPr>
        <p:blipFill>
          <a:blip r:embed="rId5" cstate="print"/>
          <a:srcRect t="30759"/>
          <a:stretch>
            <a:fillRect/>
          </a:stretch>
        </p:blipFill>
        <p:spPr bwMode="auto">
          <a:xfrm>
            <a:off x="2357423" y="3786190"/>
            <a:ext cx="5786478" cy="29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58" y="3786190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Слушание Гимна Российской Федерации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428604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книжной выставки произведений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Михалкова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86314" y="357166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Родительский клуб «Читаем вместе»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28794" y="0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календарь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2 апреля день книги\IMG_5812.jpg"/>
          <p:cNvPicPr/>
          <p:nvPr/>
        </p:nvPicPr>
        <p:blipFill>
          <a:blip r:embed="rId3" cstate="print"/>
          <a:srcRect t="3756"/>
          <a:stretch>
            <a:fillRect/>
          </a:stretch>
        </p:blipFill>
        <p:spPr bwMode="auto">
          <a:xfrm>
            <a:off x="142844" y="1214422"/>
            <a:ext cx="4000528" cy="54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2 апреля день книги\IMG_5779.jpg"/>
          <p:cNvPicPr/>
          <p:nvPr/>
        </p:nvPicPr>
        <p:blipFill>
          <a:blip r:embed="rId4" cstate="print"/>
          <a:srcRect l="1306"/>
          <a:stretch>
            <a:fillRect/>
          </a:stretch>
        </p:blipFill>
        <p:spPr bwMode="auto">
          <a:xfrm>
            <a:off x="4214810" y="1214422"/>
            <a:ext cx="4786314" cy="329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44" y="714356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любимая книга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Г.Х. Андерсена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714356"/>
            <a:ext cx="24288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совет 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14612" y="142852"/>
            <a:ext cx="37147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Событие дня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C:\Users\FC18756\Desktop\поэзия\IMG_5554.jpg"/>
          <p:cNvPicPr/>
          <p:nvPr/>
        </p:nvPicPr>
        <p:blipFill>
          <a:blip r:embed="rId3" cstate="print"/>
          <a:srcRect l="3100"/>
          <a:stretch>
            <a:fillRect/>
          </a:stretch>
        </p:blipFill>
        <p:spPr bwMode="auto">
          <a:xfrm>
            <a:off x="3857620" y="3286124"/>
            <a:ext cx="5143536" cy="345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FC18756\Desktop\поэзия\IMG_5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1000108"/>
            <a:ext cx="5000660" cy="35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57554" y="0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поэзии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7148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с детской библиотекой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285749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презентации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4b918d05-4557-4aa4-a1fb-61242513284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5143504" cy="37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db7cf731-aced-4ba0-a6d4-d1502d63a3f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857232"/>
            <a:ext cx="364330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142852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гостях у малышей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142852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Театральная неделя по произведениям известных поэтов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885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родителями. Флэш-акция «Читаем вместе»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FC18756\Desktop\дети на флеш акци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14686"/>
            <a:ext cx="492922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флеш акц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00042"/>
            <a:ext cx="5786478" cy="262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C:\Users\FC18756\Desktop\виталина.JPG"/>
          <p:cNvPicPr/>
          <p:nvPr/>
        </p:nvPicPr>
        <p:blipFill>
          <a:blip r:embed="rId3" cstate="print"/>
          <a:srcRect b="26662"/>
          <a:stretch>
            <a:fillRect/>
          </a:stretch>
        </p:blipFill>
        <p:spPr bwMode="auto">
          <a:xfrm>
            <a:off x="2428860" y="1428736"/>
            <a:ext cx="385765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FC18756\Desktop\ульяна в..JPG"/>
          <p:cNvPicPr/>
          <p:nvPr/>
        </p:nvPicPr>
        <p:blipFill>
          <a:blip r:embed="rId4" cstate="print"/>
          <a:srcRect t="2532" b="10117"/>
          <a:stretch>
            <a:fillRect/>
          </a:stretch>
        </p:blipFill>
        <p:spPr bwMode="auto">
          <a:xfrm>
            <a:off x="142844" y="142852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кручинин.JPG"/>
          <p:cNvPicPr/>
          <p:nvPr/>
        </p:nvPicPr>
        <p:blipFill>
          <a:blip r:embed="rId5" cstate="print"/>
          <a:srcRect t="7607" b="2375"/>
          <a:stretch>
            <a:fillRect/>
          </a:stretch>
        </p:blipFill>
        <p:spPr bwMode="auto">
          <a:xfrm>
            <a:off x="5500694" y="142852"/>
            <a:ext cx="35004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42844" y="71414"/>
            <a:ext cx="885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Родительский клуб «Папа может всё!»</a:t>
            </a:r>
            <a:endParaRPr lang="ru-RU" dirty="0"/>
          </a:p>
        </p:txBody>
      </p:sp>
      <p:pic>
        <p:nvPicPr>
          <p:cNvPr id="10" name="Рисунок 9" descr="C:\Users\FC18756\Desktop\делать читаем вместе\топченков\IMG_1523.JPG"/>
          <p:cNvPicPr/>
          <p:nvPr/>
        </p:nvPicPr>
        <p:blipFill>
          <a:blip r:embed="rId3" cstate="print"/>
          <a:srcRect l="7910" b="11518"/>
          <a:stretch>
            <a:fillRect/>
          </a:stretch>
        </p:blipFill>
        <p:spPr bwMode="auto">
          <a:xfrm>
            <a:off x="3714744" y="3000372"/>
            <a:ext cx="5286412" cy="372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FC18756\Desktop\делать читаем вместе\чтение новиков  (2).JPG"/>
          <p:cNvPicPr/>
          <p:nvPr/>
        </p:nvPicPr>
        <p:blipFill>
          <a:blip r:embed="rId4" cstate="print"/>
          <a:srcRect l="4110"/>
          <a:stretch>
            <a:fillRect/>
          </a:stretch>
        </p:blipFill>
        <p:spPr bwMode="auto">
          <a:xfrm>
            <a:off x="142844" y="500042"/>
            <a:ext cx="5000660" cy="37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871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Зимние посиделки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FC18756\Desktop\xPlLRN9VxcU.jpg"/>
          <p:cNvPicPr/>
          <p:nvPr/>
        </p:nvPicPr>
        <p:blipFill>
          <a:blip r:embed="rId3" cstate="print"/>
          <a:srcRect t="13121" r="5993" b="3500"/>
          <a:stretch>
            <a:fillRect/>
          </a:stretch>
        </p:blipFill>
        <p:spPr bwMode="auto">
          <a:xfrm>
            <a:off x="142844" y="428604"/>
            <a:ext cx="46434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mXpLTi0tYjQ.jpg"/>
          <p:cNvPicPr/>
          <p:nvPr/>
        </p:nvPicPr>
        <p:blipFill>
          <a:blip r:embed="rId4" cstate="print"/>
          <a:srcRect l="1589" r="6256" b="5055"/>
          <a:stretch>
            <a:fillRect/>
          </a:stretch>
        </p:blipFill>
        <p:spPr bwMode="auto">
          <a:xfrm>
            <a:off x="4857752" y="428604"/>
            <a:ext cx="41433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FC18756\Desktop\8inN7wkBJjI.jpg"/>
          <p:cNvPicPr/>
          <p:nvPr/>
        </p:nvPicPr>
        <p:blipFill>
          <a:blip r:embed="rId5" cstate="print"/>
          <a:srcRect t="24345" b="293"/>
          <a:stretch>
            <a:fillRect/>
          </a:stretch>
        </p:blipFill>
        <p:spPr bwMode="auto">
          <a:xfrm>
            <a:off x="1714480" y="3357562"/>
            <a:ext cx="594042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репки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14348" y="214290"/>
            <a:ext cx="778674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</a:p>
          <a:p>
            <a:endParaRPr lang="ru-RU" sz="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целях возрождения традиций семейного чтения, содействия воспитанию интереса к детской книге на произведениях классиков  российской 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мировой культуры, в том числе произведениях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тверских детских писателей 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поэтов проходит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реализация проекта.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871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«Книговорот» (Буккросинг)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FC18756\Desktop\IMG_6900.JPG"/>
          <p:cNvPicPr/>
          <p:nvPr/>
        </p:nvPicPr>
        <p:blipFill>
          <a:blip r:embed="rId3" cstate="print"/>
          <a:srcRect t="21519" b="10126"/>
          <a:stretch>
            <a:fillRect/>
          </a:stretch>
        </p:blipFill>
        <p:spPr bwMode="auto">
          <a:xfrm>
            <a:off x="142844" y="500042"/>
            <a:ext cx="392909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FC18756\Desktop\IMG_6891.JPG"/>
          <p:cNvPicPr/>
          <p:nvPr/>
        </p:nvPicPr>
        <p:blipFill>
          <a:blip r:embed="rId4" cstate="print"/>
          <a:srcRect t="2671" b="23872"/>
          <a:stretch>
            <a:fillRect/>
          </a:stretch>
        </p:blipFill>
        <p:spPr bwMode="auto">
          <a:xfrm>
            <a:off x="5357818" y="428604"/>
            <a:ext cx="36433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FC18756\Desktop\круговорот.JPG"/>
          <p:cNvPicPr/>
          <p:nvPr/>
        </p:nvPicPr>
        <p:blipFill>
          <a:blip r:embed="rId5" cstate="print"/>
          <a:srcRect t="6707" b="6707"/>
          <a:stretch>
            <a:fillRect/>
          </a:stretch>
        </p:blipFill>
        <p:spPr bwMode="auto">
          <a:xfrm>
            <a:off x="2071670" y="3571876"/>
            <a:ext cx="514353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бианки\выставка рисунков.JPG"/>
          <p:cNvPicPr/>
          <p:nvPr/>
        </p:nvPicPr>
        <p:blipFill>
          <a:blip r:embed="rId3" cstate="print"/>
          <a:srcRect l="1203" r="3794"/>
          <a:stretch>
            <a:fillRect/>
          </a:stretch>
        </p:blipFill>
        <p:spPr bwMode="auto">
          <a:xfrm>
            <a:off x="3286116" y="142852"/>
            <a:ext cx="56436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бианки\вова выбирает.jpg"/>
          <p:cNvPicPr/>
          <p:nvPr/>
        </p:nvPicPr>
        <p:blipFill>
          <a:blip r:embed="rId4" cstate="print"/>
          <a:srcRect l="10315" r="3100"/>
          <a:stretch>
            <a:fillRect/>
          </a:stretch>
        </p:blipFill>
        <p:spPr bwMode="auto">
          <a:xfrm>
            <a:off x="142844" y="3000372"/>
            <a:ext cx="4357718" cy="374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бианки\полина.jpg"/>
          <p:cNvPicPr/>
          <p:nvPr/>
        </p:nvPicPr>
        <p:blipFill>
          <a:blip r:embed="rId5" cstate="print"/>
          <a:srcRect l="8712" r="4302"/>
          <a:stretch>
            <a:fillRect/>
          </a:stretch>
        </p:blipFill>
        <p:spPr bwMode="auto">
          <a:xfrm>
            <a:off x="4643438" y="3071810"/>
            <a:ext cx="4286280" cy="357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3571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рисунков совместно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родителями по произведениям Виталия Бианки  «Угадай произведение»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257174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«Читаем вместе»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14876" y="26431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Книговорот (произведения В.Бианки)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878687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 реализации проекта:</a:t>
            </a:r>
          </a:p>
          <a:p>
            <a:endParaRPr lang="ru-RU" sz="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впечатления ребёнка от прочитанных книгах, выраженные в продуктивных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видах деятельности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FC18756\Desktop\фотки 23-24\день животных\7.jpg"/>
          <p:cNvPicPr/>
          <p:nvPr/>
        </p:nvPicPr>
        <p:blipFill>
          <a:blip r:embed="rId3" cstate="print"/>
          <a:srcRect l="9211" r="9210"/>
          <a:stretch>
            <a:fillRect/>
          </a:stretch>
        </p:blipFill>
        <p:spPr bwMode="auto">
          <a:xfrm>
            <a:off x="4500562" y="2786058"/>
            <a:ext cx="4500626" cy="394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делать читаем вместе\рисунки\рисование.JPG"/>
          <p:cNvPicPr/>
          <p:nvPr/>
        </p:nvPicPr>
        <p:blipFill>
          <a:blip r:embed="rId4" cstate="print"/>
          <a:srcRect l="4054" r="5406"/>
          <a:stretch>
            <a:fillRect/>
          </a:stretch>
        </p:blipFill>
        <p:spPr bwMode="auto">
          <a:xfrm>
            <a:off x="142844" y="1214422"/>
            <a:ext cx="4857784" cy="395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Users\FC18756\Desktop\сами делают.JPG"/>
          <p:cNvPicPr/>
          <p:nvPr/>
        </p:nvPicPr>
        <p:blipFill>
          <a:blip r:embed="rId3" cstate="print"/>
          <a:srcRect l="5405" r="6757" b="5985"/>
          <a:stretch>
            <a:fillRect/>
          </a:stretch>
        </p:blipFill>
        <p:spPr bwMode="auto">
          <a:xfrm>
            <a:off x="142844" y="142852"/>
            <a:ext cx="44291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C18756\Desktop\IMG_5443.jpg"/>
          <p:cNvPicPr/>
          <p:nvPr/>
        </p:nvPicPr>
        <p:blipFill>
          <a:blip r:embed="rId4" cstate="print"/>
          <a:srcRect l="2986" r="2984"/>
          <a:stretch>
            <a:fillRect/>
          </a:stretch>
        </p:blipFill>
        <p:spPr bwMode="auto">
          <a:xfrm>
            <a:off x="4714876" y="142852"/>
            <a:ext cx="4286280" cy="338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фотки 23-24\конструкторы\трубочки 2.JPG"/>
          <p:cNvPicPr/>
          <p:nvPr/>
        </p:nvPicPr>
        <p:blipFill>
          <a:blip r:embed="rId5" cstate="print"/>
          <a:srcRect t="3833" b="8017"/>
          <a:stretch>
            <a:fillRect/>
          </a:stretch>
        </p:blipFill>
        <p:spPr bwMode="auto">
          <a:xfrm>
            <a:off x="1785918" y="3286124"/>
            <a:ext cx="53578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1700135587_pictures-pibig-info-p-kot-uchenii-risunok-dlya-detei-krasivo-16.jpg"/>
          <p:cNvPicPr>
            <a:picLocks noChangeAspect="1"/>
          </p:cNvPicPr>
          <p:nvPr/>
        </p:nvPicPr>
        <p:blipFill>
          <a:blip r:embed="rId3" cstate="print"/>
          <a:srcRect l="22175" r="29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142976" y="2000240"/>
            <a:ext cx="3714776" cy="1643074"/>
          </a:xfrm>
          <a:prstGeom prst="wedgeRoundRectCallout">
            <a:avLst>
              <a:gd name="adj1" fmla="val 64701"/>
              <a:gd name="adj2" fmla="val -4118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728" y="2143116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репки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14348" y="285728"/>
            <a:ext cx="8001056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Основными задачами Проекта является: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приобщение детей и родителей (законных представителей) к совместному чтению книг;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возрождение традиций семейного чтения;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содействие воспитанию интереса к детской книге на произведениях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классиков российской и мировой культуры, в том числе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произведениях тверских детских писателей и поэтов.</a:t>
            </a:r>
          </a:p>
          <a:p>
            <a:pPr lvl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репки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14348" y="142852"/>
            <a:ext cx="80010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Содержательные линии реализация Проекта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Проекте предлагается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девять основных содержательных линий, содержащих перечень детских авторов и их произведений, рекомендованных для детского чтения в совместной деятельности педагога с детьми, а также для совместного семейного чтения</a:t>
            </a:r>
          </a:p>
          <a:p>
            <a:pPr lvl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  Линия «Мама, папа, я - читающая семья»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АПРЕЛЬ: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В.Г. Сутеева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стенгазеты «Детские писатели о разном». 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«Читаем с братом и сестрой сказки В.Г. Сутеева»</a:t>
            </a:r>
            <a:endParaRPr lang="ru-RU" dirty="0"/>
          </a:p>
        </p:txBody>
      </p:sp>
      <p:pic>
        <p:nvPicPr>
          <p:cNvPr id="9" name="Рисунок 8" descr="C:\Users\FC18756\Desktop\O6KFSvEl7Po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71612"/>
            <a:ext cx="5214974" cy="302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FC18756\Desktop\5 это.jpg"/>
          <p:cNvPicPr/>
          <p:nvPr/>
        </p:nvPicPr>
        <p:blipFill>
          <a:blip r:embed="rId4" cstate="print"/>
          <a:srcRect b="6985"/>
          <a:stretch>
            <a:fillRect/>
          </a:stretch>
        </p:blipFill>
        <p:spPr bwMode="auto">
          <a:xfrm>
            <a:off x="3571868" y="4643446"/>
            <a:ext cx="542928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FC18756\Desktop\делать читаем вместе\5 слайд.JPG"/>
          <p:cNvPicPr/>
          <p:nvPr/>
        </p:nvPicPr>
        <p:blipFill>
          <a:blip r:embed="rId5" cstate="print"/>
          <a:srcRect l="1818" r="1636" b="2944"/>
          <a:stretch>
            <a:fillRect/>
          </a:stretch>
        </p:blipFill>
        <p:spPr bwMode="auto">
          <a:xfrm>
            <a:off x="142844" y="2143116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  Линия «Читаем тверскую книгу»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Г. Лагздынь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книг в детской библиотеке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понравившихся  стихов из сборника  «Тематические Азбуки»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FC18756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496"/>
            <a:ext cx="3929090" cy="27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FC18756\Desktop\7395a5e1-0314-4532-ac16-7789d3a603e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143116"/>
            <a:ext cx="5286412" cy="20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FC18756\Desktop\dd27b14c-44f6-494f-8232-f4f4f26a8af3.JPG"/>
          <p:cNvPicPr/>
          <p:nvPr/>
        </p:nvPicPr>
        <p:blipFill>
          <a:blip r:embed="rId5" cstate="print"/>
          <a:srcRect r="12346"/>
          <a:stretch>
            <a:fillRect/>
          </a:stretch>
        </p:blipFill>
        <p:spPr bwMode="auto">
          <a:xfrm>
            <a:off x="4000496" y="4357694"/>
            <a:ext cx="5000628" cy="23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  Линия «От Пушкина до Пушкина»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4296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ИЮНЬ: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читаем А.С. Пушкина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FC18756\Desktop\делать читаем вместе\7 слайд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643470" cy="37409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 descr="C:\Users\FC18756\Desktop\данила тоже.JPG"/>
          <p:cNvPicPr/>
          <p:nvPr/>
        </p:nvPicPr>
        <p:blipFill>
          <a:blip r:embed="rId4" cstate="print"/>
          <a:srcRect l="4646" r="10185"/>
          <a:stretch>
            <a:fillRect/>
          </a:stretch>
        </p:blipFill>
        <p:spPr bwMode="auto">
          <a:xfrm>
            <a:off x="4929190" y="1285860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000900"/>
          </a:xfrm>
        </p:spPr>
      </p:pic>
      <p:pic>
        <p:nvPicPr>
          <p:cNvPr id="6" name="Рисунок 5" descr="C:\Users\FC18756\Desktop\герои лучш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5000660" cy="372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FC18756\Desktop\пушкин\3 стрелоч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786190"/>
            <a:ext cx="6357982" cy="29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371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Квест-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«Путешествие в страну сказок А.С.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Пушкина»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593</Words>
  <Application>Microsoft Office PowerPoint</Application>
  <PresentationFormat>Экран (4:3)</PresentationFormat>
  <Paragraphs>114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189</cp:revision>
  <dcterms:created xsi:type="dcterms:W3CDTF">2024-10-02T11:51:36Z</dcterms:created>
  <dcterms:modified xsi:type="dcterms:W3CDTF">2024-10-21T19:38:33Z</dcterms:modified>
</cp:coreProperties>
</file>